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304" r:id="rId3"/>
    <p:sldId id="305" r:id="rId4"/>
    <p:sldId id="306" r:id="rId5"/>
    <p:sldId id="309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07" r:id="rId16"/>
    <p:sldId id="30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0" autoAdjust="0"/>
    <p:restoredTop sz="86298" autoAdjust="0"/>
  </p:normalViewPr>
  <p:slideViewPr>
    <p:cSldViewPr>
      <p:cViewPr varScale="1">
        <p:scale>
          <a:sx n="76" d="100"/>
          <a:sy n="76" d="100"/>
        </p:scale>
        <p:origin x="52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6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plotlib.org/users/style_sheets.html#style-sheets" TargetMode="External"/><Relationship Id="rId2" Type="http://schemas.openxmlformats.org/officeDocument/2006/relationships/hyperlink" Target="http://matplotlib.org/users/customiz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Defining Your Own Stylesheet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0" y="499731"/>
            <a:ext cx="8822449" cy="6271491"/>
          </a:xfrm>
          <a:prstGeom prst="rect">
            <a:avLst/>
          </a:prstGeom>
          <a:ln w="19050">
            <a:solidFill>
              <a:srgbClr val="003252"/>
            </a:solidFill>
          </a:ln>
        </p:spPr>
      </p:pic>
    </p:spTree>
    <p:extLst>
      <p:ext uri="{BB962C8B-B14F-4D97-AF65-F5344CB8AC3E}">
        <p14:creationId xmlns:p14="http://schemas.microsoft.com/office/powerpoint/2010/main" val="191856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0" y="504336"/>
            <a:ext cx="8822449" cy="6262281"/>
          </a:xfrm>
          <a:prstGeom prst="rect">
            <a:avLst/>
          </a:prstGeom>
          <a:ln w="19050">
            <a:solidFill>
              <a:srgbClr val="003252"/>
            </a:solidFill>
          </a:ln>
        </p:spPr>
      </p:pic>
    </p:spTree>
    <p:extLst>
      <p:ext uri="{BB962C8B-B14F-4D97-AF65-F5344CB8AC3E}">
        <p14:creationId xmlns:p14="http://schemas.microsoft.com/office/powerpoint/2010/main" val="1000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97" y="381000"/>
            <a:ext cx="5083806" cy="6406184"/>
          </a:xfrm>
        </p:spPr>
      </p:pic>
    </p:spTree>
    <p:extLst>
      <p:ext uri="{BB962C8B-B14F-4D97-AF65-F5344CB8AC3E}">
        <p14:creationId xmlns:p14="http://schemas.microsoft.com/office/powerpoint/2010/main" val="1873339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11" y="1905000"/>
            <a:ext cx="7253177" cy="3911301"/>
          </a:xfrm>
        </p:spPr>
      </p:pic>
    </p:spTree>
    <p:extLst>
      <p:ext uri="{BB962C8B-B14F-4D97-AF65-F5344CB8AC3E}">
        <p14:creationId xmlns:p14="http://schemas.microsoft.com/office/powerpoint/2010/main" val="599245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82"/>
          <a:stretch/>
        </p:blipFill>
        <p:spPr>
          <a:xfrm>
            <a:off x="220935" y="1676400"/>
            <a:ext cx="8702129" cy="5105400"/>
          </a:xfrm>
        </p:spPr>
      </p:pic>
    </p:spTree>
    <p:extLst>
      <p:ext uri="{BB962C8B-B14F-4D97-AF65-F5344CB8AC3E}">
        <p14:creationId xmlns:p14="http://schemas.microsoft.com/office/powerpoint/2010/main" val="3828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8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 The Docs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http://matplotlib.org/users/customizing.html</a:t>
            </a: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and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http://matplotlib.org/users/style_sheets.html#style-sheets</a:t>
            </a: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0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Publication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Dodds</a:t>
            </a:r>
            <a:r>
              <a:rPr lang="en-US" dirty="0"/>
              <a:t>, et al., publish Human language reveals a universal positivity bias in </a:t>
            </a:r>
            <a:r>
              <a:rPr lang="en-US" i="1" dirty="0"/>
              <a:t>PNAS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Refuted by Garcia, et al., in </a:t>
            </a:r>
            <a:r>
              <a:rPr lang="en-US" i="1" dirty="0"/>
              <a:t>The language-dependent relationship between word happiness and frequency.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Goal: Show that three datasets of word positivity are correlated!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the three datasets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19981"/>
            <a:ext cx="8077200" cy="5384800"/>
          </a:xfrm>
        </p:spPr>
      </p:pic>
    </p:spTree>
    <p:extLst>
      <p:ext uri="{BB962C8B-B14F-4D97-AF65-F5344CB8AC3E}">
        <p14:creationId xmlns:p14="http://schemas.microsoft.com/office/powerpoint/2010/main" val="132841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1789"/>
            <a:ext cx="8305800" cy="6330012"/>
          </a:xfrm>
          <a:prstGeom prst="rect">
            <a:avLst/>
          </a:prstGeom>
          <a:ln w="19050">
            <a:solidFill>
              <a:srgbClr val="003252"/>
            </a:solidFill>
          </a:ln>
        </p:spPr>
      </p:pic>
    </p:spTree>
    <p:extLst>
      <p:ext uri="{BB962C8B-B14F-4D97-AF65-F5344CB8AC3E}">
        <p14:creationId xmlns:p14="http://schemas.microsoft.com/office/powerpoint/2010/main" val="73884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489154"/>
            <a:ext cx="8866910" cy="6292645"/>
          </a:xfrm>
          <a:prstGeom prst="rect">
            <a:avLst/>
          </a:prstGeom>
          <a:ln w="19050">
            <a:solidFill>
              <a:srgbClr val="003252"/>
            </a:solidFill>
          </a:ln>
        </p:spPr>
      </p:pic>
    </p:spTree>
    <p:extLst>
      <p:ext uri="{BB962C8B-B14F-4D97-AF65-F5344CB8AC3E}">
        <p14:creationId xmlns:p14="http://schemas.microsoft.com/office/powerpoint/2010/main" val="127496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495113"/>
            <a:ext cx="8866910" cy="6280727"/>
          </a:xfrm>
          <a:prstGeom prst="rect">
            <a:avLst/>
          </a:prstGeom>
          <a:ln w="19050">
            <a:solidFill>
              <a:srgbClr val="003252"/>
            </a:solidFill>
          </a:ln>
        </p:spPr>
      </p:pic>
    </p:spTree>
    <p:extLst>
      <p:ext uri="{BB962C8B-B14F-4D97-AF65-F5344CB8AC3E}">
        <p14:creationId xmlns:p14="http://schemas.microsoft.com/office/powerpoint/2010/main" val="177087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499731"/>
            <a:ext cx="8866910" cy="6271491"/>
          </a:xfrm>
          <a:prstGeom prst="rect">
            <a:avLst/>
          </a:prstGeom>
          <a:ln w="19050">
            <a:solidFill>
              <a:srgbClr val="003252"/>
            </a:solidFill>
          </a:ln>
        </p:spPr>
      </p:pic>
    </p:spTree>
    <p:extLst>
      <p:ext uri="{BB962C8B-B14F-4D97-AF65-F5344CB8AC3E}">
        <p14:creationId xmlns:p14="http://schemas.microsoft.com/office/powerpoint/2010/main" val="101100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499731"/>
            <a:ext cx="8839200" cy="6271491"/>
          </a:xfrm>
          <a:prstGeom prst="rect">
            <a:avLst/>
          </a:prstGeom>
          <a:ln w="19050">
            <a:solidFill>
              <a:srgbClr val="003252"/>
            </a:solidFill>
          </a:ln>
        </p:spPr>
      </p:pic>
    </p:spTree>
    <p:extLst>
      <p:ext uri="{BB962C8B-B14F-4D97-AF65-F5344CB8AC3E}">
        <p14:creationId xmlns:p14="http://schemas.microsoft.com/office/powerpoint/2010/main" val="183717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8140</TotalTime>
  <Words>91</Words>
  <Application>Microsoft Office PowerPoint</Application>
  <PresentationFormat>On-screen Show (4:3)</PresentationFormat>
  <Paragraphs>15</Paragraphs>
  <Slides>15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Office Theme</vt:lpstr>
      <vt:lpstr>Custom Design</vt:lpstr>
      <vt:lpstr>Defining Your Own Stylesheet</vt:lpstr>
      <vt:lpstr>Reference: The Docs</vt:lpstr>
      <vt:lpstr>Case Study: Publication</vt:lpstr>
      <vt:lpstr>Plot the three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Published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123</cp:revision>
  <dcterms:created xsi:type="dcterms:W3CDTF">2016-03-21T14:12:59Z</dcterms:created>
  <dcterms:modified xsi:type="dcterms:W3CDTF">2017-02-01T01:37:44Z</dcterms:modified>
</cp:coreProperties>
</file>